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4" r:id="rId3"/>
    <p:sldId id="258" r:id="rId4"/>
    <p:sldId id="267" r:id="rId5"/>
    <p:sldId id="285" r:id="rId6"/>
    <p:sldId id="265" r:id="rId7"/>
    <p:sldId id="293" r:id="rId8"/>
    <p:sldId id="266" r:id="rId9"/>
    <p:sldId id="282" r:id="rId10"/>
    <p:sldId id="270" r:id="rId11"/>
    <p:sldId id="286" r:id="rId12"/>
    <p:sldId id="271" r:id="rId13"/>
    <p:sldId id="278" r:id="rId14"/>
    <p:sldId id="273" r:id="rId15"/>
    <p:sldId id="277" r:id="rId16"/>
    <p:sldId id="289" r:id="rId17"/>
    <p:sldId id="260" r:id="rId18"/>
    <p:sldId id="259" r:id="rId19"/>
    <p:sldId id="281" r:id="rId20"/>
    <p:sldId id="280" r:id="rId21"/>
    <p:sldId id="283" r:id="rId22"/>
    <p:sldId id="291" r:id="rId23"/>
    <p:sldId id="272" r:id="rId24"/>
    <p:sldId id="295" r:id="rId25"/>
    <p:sldId id="296" r:id="rId26"/>
    <p:sldId id="297" r:id="rId27"/>
    <p:sldId id="298" r:id="rId28"/>
    <p:sldId id="299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86" autoAdjust="0"/>
  </p:normalViewPr>
  <p:slideViewPr>
    <p:cSldViewPr>
      <p:cViewPr varScale="1">
        <p:scale>
          <a:sx n="108" d="100"/>
          <a:sy n="108" d="100"/>
        </p:scale>
        <p:origin x="17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4436ED-63BA-CFE3-AC00-0646DBE6A7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4E4F77-AF28-090F-1CE5-3F8624E0D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18B8E1-445C-B776-F3DD-65BD4A0071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55204-7C21-4C64-AD1C-4514FFD2BDB5}" type="slidenum">
              <a:rPr lang="hu-HU" altLang="ru-RU"/>
              <a:pPr/>
              <a:t>‹#›</a:t>
            </a:fld>
            <a:endParaRPr lang="hu-HU" altLang="ru-RU"/>
          </a:p>
        </p:txBody>
      </p:sp>
    </p:spTree>
    <p:extLst>
      <p:ext uri="{BB962C8B-B14F-4D97-AF65-F5344CB8AC3E}">
        <p14:creationId xmlns:p14="http://schemas.microsoft.com/office/powerpoint/2010/main" val="2532323968"/>
      </p:ext>
    </p:extLst>
  </p:cSld>
  <p:clrMapOvr>
    <a:masterClrMapping/>
  </p:clrMapOvr>
  <p:transition spd="slow" advTm="8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F9220-A7F0-5E0D-41D4-523ABA10C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0A1967-EBC3-157D-2711-67A2B0699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D2B03D-2F48-7557-C940-275644EC0E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A8D26-B9E6-4DF4-8CAC-3178DF56BA7F}" type="slidenum">
              <a:rPr lang="hu-HU" altLang="ru-RU"/>
              <a:pPr/>
              <a:t>‹#›</a:t>
            </a:fld>
            <a:endParaRPr lang="hu-HU" altLang="ru-RU"/>
          </a:p>
        </p:txBody>
      </p:sp>
    </p:spTree>
    <p:extLst>
      <p:ext uri="{BB962C8B-B14F-4D97-AF65-F5344CB8AC3E}">
        <p14:creationId xmlns:p14="http://schemas.microsoft.com/office/powerpoint/2010/main" val="4183047865"/>
      </p:ext>
    </p:extLst>
  </p:cSld>
  <p:clrMapOvr>
    <a:masterClrMapping/>
  </p:clrMapOvr>
  <p:transition spd="slow" advTm="8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F8D46B-6F31-C366-35A2-F8CA73A81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E20FC5-6714-1A47-D662-421CE7B2F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9B9767-ADF1-BEEA-0AC4-D9F81E650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94BFF-B5DF-45A3-BD36-2FB8D5C6A03D}" type="slidenum">
              <a:rPr lang="hu-HU" altLang="ru-RU"/>
              <a:pPr/>
              <a:t>‹#›</a:t>
            </a:fld>
            <a:endParaRPr lang="hu-HU" altLang="ru-RU"/>
          </a:p>
        </p:txBody>
      </p:sp>
    </p:spTree>
    <p:extLst>
      <p:ext uri="{BB962C8B-B14F-4D97-AF65-F5344CB8AC3E}">
        <p14:creationId xmlns:p14="http://schemas.microsoft.com/office/powerpoint/2010/main" val="4176818924"/>
      </p:ext>
    </p:extLst>
  </p:cSld>
  <p:clrMapOvr>
    <a:masterClrMapping/>
  </p:clrMapOvr>
  <p:transition spd="slow" advTm="8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F872E3-C133-997B-C337-755717CE5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41DC6D-D18F-7B86-53BA-C30FD73858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8E0C0C-175A-759E-2538-DD31E1AF6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793B5-F2C1-44D4-8E41-4CE97FC15140}" type="slidenum">
              <a:rPr lang="hu-HU" altLang="ru-RU"/>
              <a:pPr/>
              <a:t>‹#›</a:t>
            </a:fld>
            <a:endParaRPr lang="hu-HU" altLang="ru-RU"/>
          </a:p>
        </p:txBody>
      </p:sp>
    </p:spTree>
    <p:extLst>
      <p:ext uri="{BB962C8B-B14F-4D97-AF65-F5344CB8AC3E}">
        <p14:creationId xmlns:p14="http://schemas.microsoft.com/office/powerpoint/2010/main" val="4060237773"/>
      </p:ext>
    </p:extLst>
  </p:cSld>
  <p:clrMapOvr>
    <a:masterClrMapping/>
  </p:clrMapOvr>
  <p:transition spd="slow" advTm="8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164F09-951E-E315-8401-3B2A90AA3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3F3414-26B8-9B25-CB03-46AF5E669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45D7A7-31ED-9FDF-0D3D-B13E92D63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B0FC7-24F9-43FE-9AC8-A07D9190FDF6}" type="slidenum">
              <a:rPr lang="hu-HU" altLang="ru-RU"/>
              <a:pPr/>
              <a:t>‹#›</a:t>
            </a:fld>
            <a:endParaRPr lang="hu-HU" altLang="ru-RU"/>
          </a:p>
        </p:txBody>
      </p:sp>
    </p:spTree>
    <p:extLst>
      <p:ext uri="{BB962C8B-B14F-4D97-AF65-F5344CB8AC3E}">
        <p14:creationId xmlns:p14="http://schemas.microsoft.com/office/powerpoint/2010/main" val="246445734"/>
      </p:ext>
    </p:extLst>
  </p:cSld>
  <p:clrMapOvr>
    <a:masterClrMapping/>
  </p:clrMapOvr>
  <p:transition spd="slow" advTm="8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1DA36-D128-DBFD-0F5E-309AE91E31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58912-866E-3F8C-08C4-6EF409255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704FD-07D4-2294-D037-052323944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AD756-5FE1-45D3-9170-7C008DAEA026}" type="slidenum">
              <a:rPr lang="hu-HU" altLang="ru-RU"/>
              <a:pPr/>
              <a:t>‹#›</a:t>
            </a:fld>
            <a:endParaRPr lang="hu-HU" altLang="ru-RU"/>
          </a:p>
        </p:txBody>
      </p:sp>
    </p:spTree>
    <p:extLst>
      <p:ext uri="{BB962C8B-B14F-4D97-AF65-F5344CB8AC3E}">
        <p14:creationId xmlns:p14="http://schemas.microsoft.com/office/powerpoint/2010/main" val="1777935493"/>
      </p:ext>
    </p:extLst>
  </p:cSld>
  <p:clrMapOvr>
    <a:masterClrMapping/>
  </p:clrMapOvr>
  <p:transition spd="slow" advTm="8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110C5B-B605-B286-CF83-7B4791A92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A98170-F339-1897-BE9E-75312A6C6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FCD424-8BAC-EBBD-AC55-E8CF3FD348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31489-3904-467D-920C-894971CE04AF}" type="slidenum">
              <a:rPr lang="hu-HU" altLang="ru-RU"/>
              <a:pPr/>
              <a:t>‹#›</a:t>
            </a:fld>
            <a:endParaRPr lang="hu-HU" altLang="ru-RU"/>
          </a:p>
        </p:txBody>
      </p:sp>
    </p:spTree>
    <p:extLst>
      <p:ext uri="{BB962C8B-B14F-4D97-AF65-F5344CB8AC3E}">
        <p14:creationId xmlns:p14="http://schemas.microsoft.com/office/powerpoint/2010/main" val="1170064915"/>
      </p:ext>
    </p:extLst>
  </p:cSld>
  <p:clrMapOvr>
    <a:masterClrMapping/>
  </p:clrMapOvr>
  <p:transition spd="slow" advTm="8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192EFD-B74A-5188-3CC0-F1B04988D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6509AD-3C90-98D7-FDE4-F976EF9E5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9277AF-812F-2C45-34AD-628751EF13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574AA-EB21-4476-BFFB-D4BC9C1A64B4}" type="slidenum">
              <a:rPr lang="hu-HU" altLang="ru-RU"/>
              <a:pPr/>
              <a:t>‹#›</a:t>
            </a:fld>
            <a:endParaRPr lang="hu-HU" altLang="ru-RU"/>
          </a:p>
        </p:txBody>
      </p:sp>
    </p:spTree>
    <p:extLst>
      <p:ext uri="{BB962C8B-B14F-4D97-AF65-F5344CB8AC3E}">
        <p14:creationId xmlns:p14="http://schemas.microsoft.com/office/powerpoint/2010/main" val="2342446454"/>
      </p:ext>
    </p:extLst>
  </p:cSld>
  <p:clrMapOvr>
    <a:masterClrMapping/>
  </p:clrMapOvr>
  <p:transition spd="slow" advTm="8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B5BF44-F49A-75F5-C641-9EA4CE766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8A54D5-83E0-D0CD-55EB-5415728468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44A1CE-E0F6-2BCE-DC0B-72E982996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4B402-69A7-4AAA-ACA4-B3D66BE1532E}" type="slidenum">
              <a:rPr lang="hu-HU" altLang="ru-RU"/>
              <a:pPr/>
              <a:t>‹#›</a:t>
            </a:fld>
            <a:endParaRPr lang="hu-HU" altLang="ru-RU"/>
          </a:p>
        </p:txBody>
      </p:sp>
    </p:spTree>
    <p:extLst>
      <p:ext uri="{BB962C8B-B14F-4D97-AF65-F5344CB8AC3E}">
        <p14:creationId xmlns:p14="http://schemas.microsoft.com/office/powerpoint/2010/main" val="1760531043"/>
      </p:ext>
    </p:extLst>
  </p:cSld>
  <p:clrMapOvr>
    <a:masterClrMapping/>
  </p:clrMapOvr>
  <p:transition spd="slow" advTm="8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DD9BF-7652-7121-E485-C3B7188DAE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0BCDF4-FB0F-E451-F8ED-A23CE4AFF6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8F9B57-D12D-DD3A-9454-433B39220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68E37-1EA9-4F5E-8322-2F8984756734}" type="slidenum">
              <a:rPr lang="hu-HU" altLang="ru-RU"/>
              <a:pPr/>
              <a:t>‹#›</a:t>
            </a:fld>
            <a:endParaRPr lang="hu-HU" altLang="ru-RU"/>
          </a:p>
        </p:txBody>
      </p:sp>
    </p:spTree>
    <p:extLst>
      <p:ext uri="{BB962C8B-B14F-4D97-AF65-F5344CB8AC3E}">
        <p14:creationId xmlns:p14="http://schemas.microsoft.com/office/powerpoint/2010/main" val="891115598"/>
      </p:ext>
    </p:extLst>
  </p:cSld>
  <p:clrMapOvr>
    <a:masterClrMapping/>
  </p:clrMapOvr>
  <p:transition spd="slow" advTm="8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7BF94E-9FD1-187B-280B-A67AA5FAD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8722D-179F-98C8-4B88-31D52DCB3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24D7DD-E19F-C880-C77A-A92442EDC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42505-B6DE-4684-ABEC-A76C65EAE84D}" type="slidenum">
              <a:rPr lang="hu-HU" altLang="ru-RU"/>
              <a:pPr/>
              <a:t>‹#›</a:t>
            </a:fld>
            <a:endParaRPr lang="hu-HU" altLang="ru-RU"/>
          </a:p>
        </p:txBody>
      </p:sp>
    </p:spTree>
    <p:extLst>
      <p:ext uri="{BB962C8B-B14F-4D97-AF65-F5344CB8AC3E}">
        <p14:creationId xmlns:p14="http://schemas.microsoft.com/office/powerpoint/2010/main" val="3597274191"/>
      </p:ext>
    </p:extLst>
  </p:cSld>
  <p:clrMapOvr>
    <a:masterClrMapping/>
  </p:clrMapOvr>
  <p:transition spd="slow" advTm="8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BB0E33-3763-F01D-78CD-43A4B37D0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ru-R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50602D-8684-40F2-7293-EE618A281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ru-RU"/>
              <a:t>Mintaszöveg szerkesztése</a:t>
            </a:r>
          </a:p>
          <a:p>
            <a:pPr lvl="1"/>
            <a:r>
              <a:rPr lang="hu-HU" altLang="ru-RU"/>
              <a:t>Második szint</a:t>
            </a:r>
          </a:p>
          <a:p>
            <a:pPr lvl="2"/>
            <a:r>
              <a:rPr lang="hu-HU" altLang="ru-RU"/>
              <a:t>Harmadik szint</a:t>
            </a:r>
          </a:p>
          <a:p>
            <a:pPr lvl="3"/>
            <a:r>
              <a:rPr lang="hu-HU" altLang="ru-RU"/>
              <a:t>Negyedik szint</a:t>
            </a:r>
          </a:p>
          <a:p>
            <a:pPr lvl="4"/>
            <a:r>
              <a:rPr lang="hu-HU" altLang="ru-RU"/>
              <a:t>Ötödik szint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99E1033E-7962-1940-80AF-BE784ECE9B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95017F21-3674-9851-30EF-92CD022761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AF8B45C3-A127-3D24-23BD-F3B5B469F1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52621A-E55C-45C8-9FA2-D6848B666265}" type="slidenum">
              <a:rPr lang="hu-HU" altLang="ru-RU"/>
              <a:pPr/>
              <a:t>‹#›</a:t>
            </a:fld>
            <a:endParaRPr lang="hu-H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 advTm="800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40048F2-662E-124D-48F6-AEA856F019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AT" altLang="ru-RU" sz="10600">
                <a:solidFill>
                  <a:schemeClr val="bg1"/>
                </a:solidFill>
              </a:rPr>
              <a:t>Bodyart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FF2D0F4-DDE2-18E1-924A-9ADF7ADF7D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AT" altLang="ru-RU"/>
          </a:p>
        </p:txBody>
      </p:sp>
      <p:pic>
        <p:nvPicPr>
          <p:cNvPr id="2052" name="Picture 6" descr="12">
            <a:extLst>
              <a:ext uri="{FF2B5EF4-FFF2-40B4-BE49-F238E27FC236}">
                <a16:creationId xmlns:a16="http://schemas.microsoft.com/office/drawing/2014/main" id="{3A49B903-29D2-A007-BBCB-B7A824625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>
            <a:extLst>
              <a:ext uri="{FF2B5EF4-FFF2-40B4-BE49-F238E27FC236}">
                <a16:creationId xmlns:a16="http://schemas.microsoft.com/office/drawing/2014/main" id="{020A7FDB-32A4-6ECB-AFDA-4BF00B6B83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1557338"/>
            <a:ext cx="7488238" cy="30241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legacyObliqueTopRight"/>
              <a:lightRig rig="legacyFlat3" dir="b"/>
            </a:scene3d>
            <a:sp3d extrusionH="430200" prstMaterial="legacyPlastic">
              <a:extrusionClr>
                <a:srgbClr val="FF9900"/>
              </a:extrusionClr>
              <a:contourClr>
                <a:srgbClr val="000000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Картины-иллюзии</a:t>
            </a:r>
          </a:p>
        </p:txBody>
      </p:sp>
    </p:spTree>
  </p:cSld>
  <p:clrMapOvr>
    <a:masterClrMapping/>
  </p:clrMapOvr>
  <p:transition spd="slow" advTm="8000">
    <p:zoom/>
    <p:sndAc>
      <p:stSnd loop="1">
        <p:snd r:embed="rId2" name="MENDAB~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6">
            <a:extLst>
              <a:ext uri="{FF2B5EF4-FFF2-40B4-BE49-F238E27FC236}">
                <a16:creationId xmlns:a16="http://schemas.microsoft.com/office/drawing/2014/main" id="{77CEC184-3E61-2264-FE73-6AA5DD282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ali3">
            <a:extLst>
              <a:ext uri="{FF2B5EF4-FFF2-40B4-BE49-F238E27FC236}">
                <a16:creationId xmlns:a16="http://schemas.microsoft.com/office/drawing/2014/main" id="{8D0A99FD-417D-E654-3895-C1B159B3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7">
            <a:extLst>
              <a:ext uri="{FF2B5EF4-FFF2-40B4-BE49-F238E27FC236}">
                <a16:creationId xmlns:a16="http://schemas.microsoft.com/office/drawing/2014/main" id="{409B9AFC-74E5-4ED8-1BDB-130AA3AE4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ali9">
            <a:extLst>
              <a:ext uri="{FF2B5EF4-FFF2-40B4-BE49-F238E27FC236}">
                <a16:creationId xmlns:a16="http://schemas.microsoft.com/office/drawing/2014/main" id="{A65AAD61-7BC2-9057-7C4C-BF68C1853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9">
            <a:extLst>
              <a:ext uri="{FF2B5EF4-FFF2-40B4-BE49-F238E27FC236}">
                <a16:creationId xmlns:a16="http://schemas.microsoft.com/office/drawing/2014/main" id="{D564993C-684E-8389-A338-B0BEB9596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3">
            <a:extLst>
              <a:ext uri="{FF2B5EF4-FFF2-40B4-BE49-F238E27FC236}">
                <a16:creationId xmlns:a16="http://schemas.microsoft.com/office/drawing/2014/main" id="{12190373-EB18-AA23-80BA-C573E9398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ali6">
            <a:extLst>
              <a:ext uri="{FF2B5EF4-FFF2-40B4-BE49-F238E27FC236}">
                <a16:creationId xmlns:a16="http://schemas.microsoft.com/office/drawing/2014/main" id="{809453D6-6F87-06F6-A378-7E57C476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ali1">
            <a:extLst>
              <a:ext uri="{FF2B5EF4-FFF2-40B4-BE49-F238E27FC236}">
                <a16:creationId xmlns:a16="http://schemas.microsoft.com/office/drawing/2014/main" id="{7A4CA79B-AA20-A1B8-26B0-A1ED798B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ali2">
            <a:extLst>
              <a:ext uri="{FF2B5EF4-FFF2-40B4-BE49-F238E27FC236}">
                <a16:creationId xmlns:a16="http://schemas.microsoft.com/office/drawing/2014/main" id="{2C51F700-02DA-9D58-9B52-305367E3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ali6">
            <a:extLst>
              <a:ext uri="{FF2B5EF4-FFF2-40B4-BE49-F238E27FC236}">
                <a16:creationId xmlns:a16="http://schemas.microsoft.com/office/drawing/2014/main" id="{CD358725-13B7-CE3D-F484-9F4F6A3A0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li9">
            <a:extLst>
              <a:ext uri="{FF2B5EF4-FFF2-40B4-BE49-F238E27FC236}">
                <a16:creationId xmlns:a16="http://schemas.microsoft.com/office/drawing/2014/main" id="{74AAC8B0-2A06-3667-3659-17FCE22B5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ali7">
            <a:extLst>
              <a:ext uri="{FF2B5EF4-FFF2-40B4-BE49-F238E27FC236}">
                <a16:creationId xmlns:a16="http://schemas.microsoft.com/office/drawing/2014/main" id="{9CF12CEC-D086-7685-C923-37B378339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ali4">
            <a:extLst>
              <a:ext uri="{FF2B5EF4-FFF2-40B4-BE49-F238E27FC236}">
                <a16:creationId xmlns:a16="http://schemas.microsoft.com/office/drawing/2014/main" id="{63586C62-CB21-CFD0-5191-93A1F48F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ali8">
            <a:extLst>
              <a:ext uri="{FF2B5EF4-FFF2-40B4-BE49-F238E27FC236}">
                <a16:creationId xmlns:a16="http://schemas.microsoft.com/office/drawing/2014/main" id="{E7794ABD-C9FF-425F-DF5B-D56B3C90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8">
            <a:extLst>
              <a:ext uri="{FF2B5EF4-FFF2-40B4-BE49-F238E27FC236}">
                <a16:creationId xmlns:a16="http://schemas.microsoft.com/office/drawing/2014/main" id="{8363638E-4808-28D2-61F2-3E6E30974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dali1">
            <a:extLst>
              <a:ext uri="{FF2B5EF4-FFF2-40B4-BE49-F238E27FC236}">
                <a16:creationId xmlns:a16="http://schemas.microsoft.com/office/drawing/2014/main" id="{7F778499-6503-0B31-6084-033F12431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2953037.jpg">
            <a:extLst>
              <a:ext uri="{FF2B5EF4-FFF2-40B4-BE49-F238E27FC236}">
                <a16:creationId xmlns:a16="http://schemas.microsoft.com/office/drawing/2014/main" id="{69796ED6-80BF-526D-6174-C75AABA6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85938"/>
            <a:ext cx="6477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2">
            <a:extLst>
              <a:ext uri="{FF2B5EF4-FFF2-40B4-BE49-F238E27FC236}">
                <a16:creationId xmlns:a16="http://schemas.microsoft.com/office/drawing/2014/main" id="{F713DF3D-14A4-3DE7-0FD3-2FF1CF64F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42875"/>
            <a:ext cx="83581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Картина "Forever Always" Октавио Окампо (Octavio Ocampo) - это изображение хорошо прожитой жизни. Пожилая пара разделяют Чашу жизни (в центре снимка) и Корону верности (выше чашки). Оба эти символа жизни показывают, что они поделились друг с другом любовью, которая наполняет чашу с золотым светом.</a:t>
            </a:r>
          </a:p>
        </p:txBody>
      </p:sp>
    </p:spTree>
  </p:cSld>
  <p:clrMapOvr>
    <a:masterClrMapping/>
  </p:clrMapOvr>
  <p:transition spd="slow" advTm="8000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2953097.jpg">
            <a:extLst>
              <a:ext uri="{FF2B5EF4-FFF2-40B4-BE49-F238E27FC236}">
                <a16:creationId xmlns:a16="http://schemas.microsoft.com/office/drawing/2014/main" id="{DD44F5FB-1572-4367-CBFF-B2AA93327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73213"/>
            <a:ext cx="7548562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Прямоугольник 2">
            <a:extLst>
              <a:ext uri="{FF2B5EF4-FFF2-40B4-BE49-F238E27FC236}">
                <a16:creationId xmlns:a16="http://schemas.microsoft.com/office/drawing/2014/main" id="{C4511EB2-CDAE-1912-326C-DEFCB703C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14313"/>
            <a:ext cx="85725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ru-RU" altLang="ru-RU" b="1"/>
              <a:t>Октавио Окампо полностью посвятил себя живописи и скульптуре. Он работает преимущественно в метафорическом стиле, вплетая реалистические и образные детали в свои произведения.</a:t>
            </a:r>
          </a:p>
        </p:txBody>
      </p:sp>
    </p:spTree>
  </p:cSld>
  <p:clrMapOvr>
    <a:masterClrMapping/>
  </p:clrMapOvr>
  <p:transition spd="slow" advTm="8000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Desktop\2953161.jpg">
            <a:extLst>
              <a:ext uri="{FF2B5EF4-FFF2-40B4-BE49-F238E27FC236}">
                <a16:creationId xmlns:a16="http://schemas.microsoft.com/office/drawing/2014/main" id="{40084FD5-038F-53AE-AFE9-7B9233AB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946150"/>
            <a:ext cx="7119938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Прямоугольник 2">
            <a:extLst>
              <a:ext uri="{FF2B5EF4-FFF2-40B4-BE49-F238E27FC236}">
                <a16:creationId xmlns:a16="http://schemas.microsoft.com/office/drawing/2014/main" id="{078F4F00-3006-BD06-8E3C-1903E2419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57188"/>
            <a:ext cx="928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Картина "Лица в океане" (</a:t>
            </a:r>
            <a:r>
              <a:rPr lang="en-US" altLang="ru-RU" b="1"/>
              <a:t>Octavio Ocampo Metamorphosis Art Faces In Ocean).</a:t>
            </a:r>
          </a:p>
        </p:txBody>
      </p:sp>
    </p:spTree>
  </p:cSld>
  <p:clrMapOvr>
    <a:masterClrMapping/>
  </p:clrMapOvr>
  <p:transition spd="slow" advTm="8000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\Desktop\3242341.jpg">
            <a:extLst>
              <a:ext uri="{FF2B5EF4-FFF2-40B4-BE49-F238E27FC236}">
                <a16:creationId xmlns:a16="http://schemas.microsoft.com/office/drawing/2014/main" id="{9D034A6B-A051-E7F7-3206-B28FC0C2D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714375"/>
            <a:ext cx="58578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Прямоугольник 2">
            <a:extLst>
              <a:ext uri="{FF2B5EF4-FFF2-40B4-BE49-F238E27FC236}">
                <a16:creationId xmlns:a16="http://schemas.microsoft.com/office/drawing/2014/main" id="{44F769EC-0835-2498-2CA9-DDCFD022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14313"/>
            <a:ext cx="3617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А это олени в лесу!!!</a:t>
            </a:r>
          </a:p>
        </p:txBody>
      </p:sp>
    </p:spTree>
  </p:cSld>
  <p:clrMapOvr>
    <a:masterClrMapping/>
  </p:clrMapOvr>
  <p:transition spd="slow" advTm="800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li3">
            <a:extLst>
              <a:ext uri="{FF2B5EF4-FFF2-40B4-BE49-F238E27FC236}">
                <a16:creationId xmlns:a16="http://schemas.microsoft.com/office/drawing/2014/main" id="{90FA7734-8B17-B3F5-2B33-306A8FD96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">
            <a:extLst>
              <a:ext uri="{FF2B5EF4-FFF2-40B4-BE49-F238E27FC236}">
                <a16:creationId xmlns:a16="http://schemas.microsoft.com/office/drawing/2014/main" id="{3B3A69CB-CE66-9734-48DF-B24FF0AC7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ali2">
            <a:extLst>
              <a:ext uri="{FF2B5EF4-FFF2-40B4-BE49-F238E27FC236}">
                <a16:creationId xmlns:a16="http://schemas.microsoft.com/office/drawing/2014/main" id="{5CD54EDE-BD23-A236-148F-47441874D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">
            <a:extLst>
              <a:ext uri="{FF2B5EF4-FFF2-40B4-BE49-F238E27FC236}">
                <a16:creationId xmlns:a16="http://schemas.microsoft.com/office/drawing/2014/main" id="{9C635610-9491-650A-651F-8D5920F6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ali10">
            <a:extLst>
              <a:ext uri="{FF2B5EF4-FFF2-40B4-BE49-F238E27FC236}">
                <a16:creationId xmlns:a16="http://schemas.microsoft.com/office/drawing/2014/main" id="{D2F26D5C-AABD-A911-F57B-A1D78E45C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">
            <a:extLst>
              <a:ext uri="{FF2B5EF4-FFF2-40B4-BE49-F238E27FC236}">
                <a16:creationId xmlns:a16="http://schemas.microsoft.com/office/drawing/2014/main" id="{6B621731-0344-FA32-8795-0E36A5FE5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ali5">
            <a:extLst>
              <a:ext uri="{FF2B5EF4-FFF2-40B4-BE49-F238E27FC236}">
                <a16:creationId xmlns:a16="http://schemas.microsoft.com/office/drawing/2014/main" id="{F0629D62-112A-5D8F-5A99-C7A86F13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zoom/>
  </p:transition>
</p:sld>
</file>

<file path=ppt/theme/theme1.xml><?xml version="1.0" encoding="utf-8"?>
<a:theme xmlns:a="http://schemas.openxmlformats.org/drawingml/2006/main" name="Alapértelmezett terv">
  <a:themeElements>
    <a:clrScheme name="Alapértelmezett terv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104</Words>
  <Application>Microsoft Office PowerPoint</Application>
  <PresentationFormat>Экран (4:3)</PresentationFormat>
  <Paragraphs>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Alapértelmezett terv</vt:lpstr>
      <vt:lpstr>Bodyart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Малышева А.Д.</dc:creator>
  <cp:lastModifiedBy>larionova.sveta96@mail.ru</cp:lastModifiedBy>
  <cp:revision>16</cp:revision>
  <dcterms:created xsi:type="dcterms:W3CDTF">2004-05-10T06:18:34Z</dcterms:created>
  <dcterms:modified xsi:type="dcterms:W3CDTF">2025-12-02T04:23:38Z</dcterms:modified>
</cp:coreProperties>
</file>